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8" r:id="rId9"/>
    <p:sldId id="265" r:id="rId10"/>
    <p:sldId id="266" r:id="rId11"/>
    <p:sldId id="262" r:id="rId12"/>
    <p:sldId id="267" r:id="rId13"/>
    <p:sldId id="272" r:id="rId14"/>
    <p:sldId id="271" r:id="rId15"/>
    <p:sldId id="269" r:id="rId16"/>
    <p:sldId id="274" r:id="rId17"/>
    <p:sldId id="270" r:id="rId18"/>
    <p:sldId id="275" r:id="rId19"/>
    <p:sldId id="276" r:id="rId20"/>
    <p:sldId id="277" r:id="rId21"/>
    <p:sldId id="278" r:id="rId22"/>
    <p:sldId id="280" r:id="rId23"/>
    <p:sldId id="279" r:id="rId24"/>
    <p:sldId id="281" r:id="rId25"/>
    <p:sldId id="282" r:id="rId26"/>
    <p:sldId id="286" r:id="rId27"/>
    <p:sldId id="283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DD43-1CFF-48EF-8893-34E7C05B10CB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095B-4DEF-4394-AFDC-007658236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DD43-1CFF-48EF-8893-34E7C05B10CB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095B-4DEF-4394-AFDC-007658236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DD43-1CFF-48EF-8893-34E7C05B10CB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095B-4DEF-4394-AFDC-0076582363B2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DD43-1CFF-48EF-8893-34E7C05B10CB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095B-4DEF-4394-AFDC-0076582363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DD43-1CFF-48EF-8893-34E7C05B10CB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095B-4DEF-4394-AFDC-007658236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DD43-1CFF-48EF-8893-34E7C05B10CB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095B-4DEF-4394-AFDC-0076582363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DD43-1CFF-48EF-8893-34E7C05B10CB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095B-4DEF-4394-AFDC-007658236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DD43-1CFF-48EF-8893-34E7C05B10CB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095B-4DEF-4394-AFDC-007658236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DD43-1CFF-48EF-8893-34E7C05B10CB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095B-4DEF-4394-AFDC-0076582363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DD43-1CFF-48EF-8893-34E7C05B10CB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095B-4DEF-4394-AFDC-0076582363B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DD43-1CFF-48EF-8893-34E7C05B10CB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095B-4DEF-4394-AFDC-0076582363B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BDD43-1CFF-48EF-8893-34E7C05B10CB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640095B-4DEF-4394-AFDC-0076582363B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Engravers MT" pitchFamily="18" charset="0"/>
              </a:rPr>
              <a:t>Road engineering division meeting</a:t>
            </a:r>
            <a:endParaRPr lang="en-US">
              <a:latin typeface="Engravers M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14600"/>
            <a:ext cx="6400800" cy="1752600"/>
          </a:xfrm>
        </p:spPr>
        <p:txBody>
          <a:bodyPr/>
          <a:lstStyle/>
          <a:p>
            <a:r>
              <a:rPr lang="en-US" smtClean="0"/>
              <a:t>Some Theoretical Aspects of Road Traffic Rearch</a:t>
            </a:r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718758" y="497169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John Glen Wardop, B.A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3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524000"/>
            <a:ext cx="7408333" cy="457200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Mean Speeds</a:t>
            </a:r>
            <a:endParaRPr lang="en-US"/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Flow and speed of traffic</a:t>
            </a:r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5" y="2008909"/>
            <a:ext cx="5698024" cy="67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4" y="2514600"/>
            <a:ext cx="6075099" cy="104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7218"/>
            <a:ext cx="1833778" cy="4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71057"/>
            <a:ext cx="7086600" cy="78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5029200"/>
            <a:ext cx="806823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240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Flow and speed of traffic</a:t>
            </a:r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" y="2438400"/>
            <a:ext cx="8153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567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FREQUENCY OF OVERTAKING</a:t>
            </a:r>
            <a:endParaRPr lang="en-US" sz="4000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02" y="2971800"/>
            <a:ext cx="7543800" cy="129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1"/>
            <a:ext cx="685540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705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62600"/>
            <a:ext cx="8161421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149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729" y="28956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/>
              <a:t>CAPACITY OF ROAD SYSTEM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2382414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CAPACITY OF ROAD SYSTEM</a:t>
            </a:r>
            <a:endParaRPr lang="en-US" sz="400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55283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651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FREQUENCY OF OVERTAKING</a:t>
            </a:r>
            <a:endParaRPr lang="en-US" sz="400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71818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420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CAPACITY OF ROAD SYSTEM</a:t>
            </a:r>
            <a:endParaRPr lang="en-US" sz="400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1818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79152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73" y="4229966"/>
            <a:ext cx="78009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304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526" y="2667000"/>
            <a:ext cx="7736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SIGNAL-CONTROLLED INTERSECTIONS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289420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SIGNAL-CONTROLLED INTERSECTIONS</a:t>
            </a:r>
            <a:endParaRPr lang="en-US" sz="4000"/>
          </a:p>
        </p:txBody>
      </p:sp>
      <p:sp>
        <p:nvSpPr>
          <p:cNvPr id="2" name="TextBox 1"/>
          <p:cNvSpPr txBox="1"/>
          <p:nvPr/>
        </p:nvSpPr>
        <p:spPr>
          <a:xfrm>
            <a:off x="762000" y="2057400"/>
            <a:ext cx="26324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200" smtClean="0"/>
              <a:t>Cycle time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smtClean="0"/>
              <a:t>Capacity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smtClean="0"/>
              <a:t>delay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128666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SIGNAL-CONTROLLED INTERSECTIONS</a:t>
            </a:r>
            <a:endParaRPr lang="en-US" sz="4000"/>
          </a:p>
        </p:txBody>
      </p:sp>
      <p:sp>
        <p:nvSpPr>
          <p:cNvPr id="2" name="TextBox 1"/>
          <p:cNvSpPr txBox="1"/>
          <p:nvPr/>
        </p:nvSpPr>
        <p:spPr>
          <a:xfrm>
            <a:off x="762000" y="16002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2000" smtClean="0"/>
              <a:t>Cycle time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000" smtClean="0"/>
              <a:t>Capacity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000" smtClean="0"/>
              <a:t>delay </a:t>
            </a:r>
            <a:endParaRPr lang="en-US" sz="200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1"/>
            <a:ext cx="7781925" cy="35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719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062" y="2133600"/>
            <a:ext cx="80781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en-US" sz="4400" smtClean="0"/>
              <a:t>Flow and speed of </a:t>
            </a:r>
            <a:r>
              <a:rPr lang="en-US" sz="4400" smtClean="0"/>
              <a:t>traffic</a:t>
            </a:r>
            <a:endParaRPr lang="en-US" sz="4400" smtClean="0"/>
          </a:p>
          <a:p>
            <a:pPr marL="685800" indent="-685800">
              <a:buFont typeface="Arial" pitchFamily="34" charset="0"/>
              <a:buChar char="•"/>
            </a:pPr>
            <a:r>
              <a:rPr lang="en-US" sz="4400" smtClean="0"/>
              <a:t>Frequency of overtaking</a:t>
            </a:r>
            <a:endParaRPr lang="en-US" sz="4400"/>
          </a:p>
          <a:p>
            <a:pPr marL="685800" indent="-685800">
              <a:buFont typeface="Arial" pitchFamily="34" charset="0"/>
              <a:buChar char="•"/>
            </a:pPr>
            <a:r>
              <a:rPr lang="en-US" sz="4400" smtClean="0"/>
              <a:t>Capacity of road system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4400" smtClean="0"/>
              <a:t>Signal-controlled intersections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4400" smtClean="0"/>
              <a:t>Formation of queues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21156" y="762000"/>
            <a:ext cx="81894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category</a:t>
            </a:r>
          </a:p>
        </p:txBody>
      </p:sp>
    </p:spTree>
    <p:extLst>
      <p:ext uri="{BB962C8B-B14F-4D97-AF65-F5344CB8AC3E}">
        <p14:creationId xmlns:p14="http://schemas.microsoft.com/office/powerpoint/2010/main" val="87593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SIGNAL-CONTROLLED INTERSECTIONS</a:t>
            </a:r>
            <a:endParaRPr lang="en-US" sz="400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153400" cy="533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918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SIGNAL-CONTROLLED INTERSECTIONS</a:t>
            </a:r>
            <a:endParaRPr lang="en-US" sz="400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8775"/>
            <a:ext cx="264458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50" y="2209800"/>
            <a:ext cx="723984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00600"/>
            <a:ext cx="444539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918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SIGNAL-CONTROLLED INTERSECTIONS</a:t>
            </a:r>
            <a:endParaRPr lang="en-US" sz="400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2362200"/>
            <a:ext cx="8686800" cy="306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599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SIGNAL-CONTROLLED INTERSECTIONS</a:t>
            </a:r>
            <a:endParaRPr lang="en-US" sz="400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" y="1593096"/>
            <a:ext cx="7315200" cy="57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98800"/>
            <a:ext cx="5867400" cy="419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960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SIGNAL-CONTROLLED INTERSECTIONS</a:t>
            </a:r>
            <a:endParaRPr lang="en-US" sz="400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876800" cy="63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28066"/>
            <a:ext cx="6899564" cy="453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076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SIGNAL-CONTROLLED INTERSECTIONS</a:t>
            </a:r>
            <a:endParaRPr lang="en-US" sz="400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14304"/>
            <a:ext cx="6442364" cy="39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98897"/>
            <a:ext cx="7391400" cy="463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823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SIGNAL-CONTROLLED INTERSECTIONS</a:t>
            </a:r>
            <a:endParaRPr lang="en-US" sz="400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14304"/>
            <a:ext cx="6442364" cy="39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3" y="1804515"/>
            <a:ext cx="6705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695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FORMATION OF QUEUES</a:t>
            </a:r>
            <a:endParaRPr lang="en-US" sz="400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9" y="2003611"/>
            <a:ext cx="83058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" y="4752414"/>
            <a:ext cx="8534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28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/>
              <a:t>FORMATION OF QUEUES</a:t>
            </a:r>
            <a:endParaRPr lang="en-US" sz="400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87388"/>
            <a:ext cx="83343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313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43434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smtClean="0"/>
              <a:t>Distribution of Speed in Time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smtClean="0"/>
              <a:t>Distributon of Speed in </a:t>
            </a:r>
            <a:r>
              <a:rPr lang="en-US" sz="2800" smtClean="0"/>
              <a:t>Space</a:t>
            </a:r>
            <a:endParaRPr lang="en-US" sz="2800" smtClean="0"/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smtClean="0"/>
              <a:t>Mean Speeds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smtClean="0"/>
              <a:t>Speed versus Journey Time</a:t>
            </a: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8229600" cy="1252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/>
              <a:t>Flow and speed of traffic</a:t>
            </a:r>
          </a:p>
          <a:p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66641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524000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Distribution of Speed in Time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Flow and speed of traffic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5716249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868500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9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524000"/>
            <a:ext cx="7408333" cy="3450696"/>
          </a:xfrm>
        </p:spPr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/>
              <a:t>Distributon of Speed </a:t>
            </a:r>
            <a:r>
              <a:rPr lang="en-US"/>
              <a:t>in </a:t>
            </a:r>
            <a:r>
              <a:rPr lang="en-US" smtClean="0"/>
              <a:t>Space</a:t>
            </a:r>
            <a:endParaRPr lang="en-US"/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Flow and speed of traffic</a:t>
            </a:r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2514600"/>
            <a:ext cx="8555371" cy="53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0785"/>
            <a:ext cx="8555371" cy="311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3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31383" cy="601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5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524000"/>
            <a:ext cx="7408333" cy="457200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Mean Speeds</a:t>
            </a:r>
            <a:endParaRPr lang="en-US"/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Flow and speed of traffic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11952"/>
            <a:ext cx="8167311" cy="185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2" y="4301836"/>
            <a:ext cx="731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8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524000"/>
            <a:ext cx="7408333" cy="457200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Mean Speeds</a:t>
            </a:r>
            <a:endParaRPr lang="en-US"/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Flow and speed of traffic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11952"/>
            <a:ext cx="8167311" cy="185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2" y="4301836"/>
            <a:ext cx="731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32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524000"/>
            <a:ext cx="7408333" cy="457200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Mean Speeds</a:t>
            </a:r>
            <a:endParaRPr lang="en-US"/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Flow and speed of traffic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458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179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265</TotalTime>
  <Words>160</Words>
  <Application>Microsoft Office PowerPoint</Application>
  <PresentationFormat>On-screen Show (4:3)</PresentationFormat>
  <Paragraphs>50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Waveform</vt:lpstr>
      <vt:lpstr>Road engineering division meeting</vt:lpstr>
      <vt:lpstr>PowerPoint Presentation</vt:lpstr>
      <vt:lpstr>Flow and speed of traffic </vt:lpstr>
      <vt:lpstr>Flow and speed of traffic</vt:lpstr>
      <vt:lpstr>Flow and speed of traffic</vt:lpstr>
      <vt:lpstr>PowerPoint Presentation</vt:lpstr>
      <vt:lpstr>Flow and speed of traffic</vt:lpstr>
      <vt:lpstr>Flow and speed of traffic</vt:lpstr>
      <vt:lpstr>Flow and speed of traffic</vt:lpstr>
      <vt:lpstr>Flow and speed of traffic</vt:lpstr>
      <vt:lpstr>Flow and speed of traffic</vt:lpstr>
      <vt:lpstr>FREQUENCY OF OVERTAKING</vt:lpstr>
      <vt:lpstr>PowerPoint Presentation</vt:lpstr>
      <vt:lpstr>CAPACITY OF ROAD SYSTEM</vt:lpstr>
      <vt:lpstr>FREQUENCY OF OVERTAKING</vt:lpstr>
      <vt:lpstr>CAPACITY OF ROAD SYSTEM</vt:lpstr>
      <vt:lpstr>PowerPoint Presentation</vt:lpstr>
      <vt:lpstr>SIGNAL-CONTROLLED INTERSECTIONS</vt:lpstr>
      <vt:lpstr>SIGNAL-CONTROLLED INTERSECTIONS</vt:lpstr>
      <vt:lpstr>SIGNAL-CONTROLLED INTERSECTIONS</vt:lpstr>
      <vt:lpstr>SIGNAL-CONTROLLED INTERSECTIONS</vt:lpstr>
      <vt:lpstr>SIGNAL-CONTROLLED INTERSECTIONS</vt:lpstr>
      <vt:lpstr>SIGNAL-CONTROLLED INTERSECTIONS</vt:lpstr>
      <vt:lpstr>SIGNAL-CONTROLLED INTERSECTIONS</vt:lpstr>
      <vt:lpstr>SIGNAL-CONTROLLED INTERSECTIONS</vt:lpstr>
      <vt:lpstr>SIGNAL-CONTROLLED INTERSECTIONS</vt:lpstr>
      <vt:lpstr>FORMATION OF QUEUES</vt:lpstr>
      <vt:lpstr>FORMATION OF QUEUES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engineering division meeting</dc:title>
  <dc:creator>TRANG</dc:creator>
  <cp:lastModifiedBy>TRANG</cp:lastModifiedBy>
  <cp:revision>15</cp:revision>
  <dcterms:created xsi:type="dcterms:W3CDTF">2012-12-02T18:17:27Z</dcterms:created>
  <dcterms:modified xsi:type="dcterms:W3CDTF">2012-12-03T07:26:07Z</dcterms:modified>
</cp:coreProperties>
</file>